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60" r:id="rId4"/>
    <p:sldId id="261" r:id="rId5"/>
    <p:sldId id="257" r:id="rId6"/>
    <p:sldId id="258" r:id="rId7"/>
    <p:sldId id="269" r:id="rId8"/>
    <p:sldId id="262" r:id="rId9"/>
    <p:sldId id="270" r:id="rId10"/>
    <p:sldId id="263" r:id="rId11"/>
    <p:sldId id="265" r:id="rId12"/>
    <p:sldId id="266" r:id="rId13"/>
    <p:sldId id="268" r:id="rId14"/>
    <p:sldId id="271" r:id="rId15"/>
    <p:sldId id="267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8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lv-LV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1A7EF8E9-1985-094C-B60E-7DC557BF3A94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BB0B-9CD1-694C-8D9A-36A64F3E8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F8E9-1985-094C-B60E-7DC557BF3A94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BB0B-9CD1-694C-8D9A-36A64F3E8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lv-LV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F8E9-1985-094C-B60E-7DC557BF3A94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BB0B-9CD1-694C-8D9A-36A64F3E8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F8E9-1985-094C-B60E-7DC557BF3A94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BB0B-9CD1-694C-8D9A-36A64F3E891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F8E9-1985-094C-B60E-7DC557BF3A94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BB0B-9CD1-694C-8D9A-36A64F3E89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lv-LV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F8E9-1985-094C-B60E-7DC557BF3A94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BB0B-9CD1-694C-8D9A-36A64F3E891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F8E9-1985-094C-B60E-7DC557BF3A94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BB0B-9CD1-694C-8D9A-36A64F3E8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F8E9-1985-094C-B60E-7DC557BF3A94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BB0B-9CD1-694C-8D9A-36A64F3E89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F8E9-1985-094C-B60E-7DC557BF3A94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BB0B-9CD1-694C-8D9A-36A64F3E8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lv-LV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F8E9-1985-094C-B60E-7DC557BF3A94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BB0B-9CD1-694C-8D9A-36A64F3E891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lv-LV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F8E9-1985-094C-B60E-7DC557BF3A94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BB0B-9CD1-694C-8D9A-36A64F3E8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lv-LV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1A7EF8E9-1985-094C-B60E-7DC557BF3A94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1B63BB0B-9CD1-694C-8D9A-36A64F3E891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facebook.com/ksena12?fref=nf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7644" y="1895670"/>
            <a:ext cx="7123760" cy="2558234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lv-LV" b="1" dirty="0" smtClean="0"/>
              <a:t>PSYCHOTHERAPY AND WAR  </a:t>
            </a:r>
            <a:br>
              <a:rPr lang="lv-LV" b="1" dirty="0" smtClean="0"/>
            </a:br>
            <a:r>
              <a:rPr lang="lv-LV" b="1" dirty="0" smtClean="0"/>
              <a:t>THE WAY: UKRAINE–LATVIA–UKRAINE</a:t>
            </a:r>
            <a:br>
              <a:rPr lang="lv-LV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344" y="4453904"/>
            <a:ext cx="7583951" cy="1288318"/>
          </a:xfrm>
        </p:spPr>
        <p:txBody>
          <a:bodyPr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dirty="0"/>
              <a:t>m</a:t>
            </a:r>
            <a:r>
              <a:rPr lang="en-US" dirty="0" smtClean="0"/>
              <a:t>ag psych, psychotherapist, </a:t>
            </a:r>
          </a:p>
          <a:p>
            <a:pPr algn="r">
              <a:lnSpc>
                <a:spcPct val="120000"/>
              </a:lnSpc>
            </a:pPr>
            <a:r>
              <a:rPr lang="en-US" dirty="0" smtClean="0"/>
              <a:t>teacher and supervisor of psychodynamic psychotherapy</a:t>
            </a:r>
          </a:p>
          <a:p>
            <a:pPr algn="r">
              <a:lnSpc>
                <a:spcPct val="120000"/>
              </a:lnSpc>
            </a:pPr>
            <a:r>
              <a:rPr lang="en-US" b="1" dirty="0" smtClean="0"/>
              <a:t>INESE PUTNIECE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0006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236" y="938633"/>
            <a:ext cx="7050130" cy="45719"/>
          </a:xfrm>
        </p:spPr>
        <p:txBody>
          <a:bodyPr>
            <a:normAutofit fontScale="90000"/>
          </a:bodyPr>
          <a:lstStyle/>
          <a:p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975" y="984352"/>
            <a:ext cx="7197391" cy="490510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lang="en-US" dirty="0" smtClean="0"/>
              <a:t>Psychodynamic psychotherapy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Existential psychotherapy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Cognitive – behavioral therapy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Jungian analysis </a:t>
            </a:r>
          </a:p>
          <a:p>
            <a:pPr>
              <a:buFont typeface="Wingdings" charset="2"/>
              <a:buChar char="u"/>
            </a:pPr>
            <a:r>
              <a:rPr lang="lv-LV" dirty="0"/>
              <a:t>Psychoorganic </a:t>
            </a:r>
            <a:r>
              <a:rPr lang="en-US" dirty="0"/>
              <a:t>analysis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Gestalt therapy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Psychodrama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Family therapy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Art therapy</a:t>
            </a:r>
            <a:endParaRPr lang="ru-RU" dirty="0" smtClean="0"/>
          </a:p>
          <a:p>
            <a:pPr>
              <a:buFont typeface="Wingdings" charset="2"/>
              <a:buChar char="u"/>
            </a:pPr>
            <a:r>
              <a:rPr lang="en-US" dirty="0" smtClean="0"/>
              <a:t>Psychiatrist </a:t>
            </a:r>
          </a:p>
          <a:p>
            <a:pPr>
              <a:buFont typeface="Wingdings" charset="2"/>
              <a:buChar char="u"/>
            </a:pPr>
            <a:endParaRPr lang="en-US" dirty="0" smtClean="0"/>
          </a:p>
          <a:p>
            <a:pPr>
              <a:buFont typeface="Wingdings" charset="2"/>
              <a:buChar char="u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546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11838530_10204773758563206_756602697124043867_o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 r="7486"/>
          <a:stretch>
            <a:fillRect/>
          </a:stretch>
        </p:blipFill>
        <p:spPr>
          <a:xfrm>
            <a:off x="0" y="0"/>
            <a:ext cx="5365954" cy="4711568"/>
          </a:xfrm>
        </p:spPr>
      </p:pic>
      <p:pic>
        <p:nvPicPr>
          <p:cNvPr id="8" name="Content Placeholder 7" descr="11792062_1649498248655266_7874793322953989658_o.jp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r="7292"/>
          <a:stretch>
            <a:fillRect/>
          </a:stretch>
        </p:blipFill>
        <p:spPr>
          <a:xfrm>
            <a:off x="4590481" y="2859788"/>
            <a:ext cx="4553519" cy="3998212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6983" y="385424"/>
            <a:ext cx="64008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16983" y="385424"/>
            <a:ext cx="2824528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441186" y="207115"/>
            <a:ext cx="3127375" cy="17830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123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81"/>
            <a:ext cx="6400800" cy="25058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2420" y="1233106"/>
            <a:ext cx="7271022" cy="4711568"/>
          </a:xfrm>
        </p:spPr>
        <p:txBody>
          <a:bodyPr/>
          <a:lstStyle/>
          <a:p>
            <a:pPr indent="0">
              <a:buNone/>
            </a:pPr>
            <a:r>
              <a:rPr lang="ru-RU" dirty="0"/>
              <a:t>Вы знаете, я впервые в жизни ездила в такой отпуск. Спланированный и сыгранный, как по нотам. Прекрасный отрезок жизни, прекрасные люди, прекрасное место. Сейчас меня начал догонять эффект. Чувствую, что люди как-то так мне нравиться начали, люблю их прям вот, на работу иду с удовольствием и все, от чего тошнило в последнее время, хочется сделать и переделать, завершить не законченное и продолжить начатое. Нет тягостного переживания от встречи с родиной, после заграничной поездки, которое раньше всегда присутствовало. Точнее есть, но совсем </a:t>
            </a:r>
            <a:r>
              <a:rPr lang="ru-RU" dirty="0" smtClean="0"/>
              <a:t>мимолетное</a:t>
            </a:r>
            <a:r>
              <a:rPr lang="lv-LV" dirty="0" smtClean="0"/>
              <a:t>. </a:t>
            </a:r>
            <a:r>
              <a:rPr lang="ru-RU" b="1" dirty="0">
                <a:hlinkClick r:id="rId2"/>
              </a:rPr>
              <a:t>Оксана Иванцова</a:t>
            </a:r>
            <a:endParaRPr lang="en-US" dirty="0"/>
          </a:p>
          <a:p>
            <a:pPr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28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294"/>
            <a:ext cx="6400800" cy="32420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2420" y="975442"/>
            <a:ext cx="7271021" cy="4914018"/>
          </a:xfrm>
        </p:spPr>
        <p:txBody>
          <a:bodyPr/>
          <a:lstStyle/>
          <a:p>
            <a:pPr indent="0">
              <a:buNone/>
            </a:pPr>
            <a:r>
              <a:rPr lang="lv-LV" dirty="0" smtClean="0"/>
              <a:t>“</a:t>
            </a:r>
            <a:r>
              <a:rPr lang="uk-UA" dirty="0" smtClean="0"/>
              <a:t>Земля </a:t>
            </a:r>
            <a:r>
              <a:rPr lang="uk-UA" dirty="0"/>
              <a:t>належить тим, хто бере за неї відповідальність.." із латвійської народної пісні Зусиллями пасіонарних психотерапевтів </a:t>
            </a:r>
            <a:r>
              <a:rPr lang="uk-UA" dirty="0" smtClean="0"/>
              <a:t>Латвійського</a:t>
            </a:r>
            <a:r>
              <a:rPr lang="en-US" dirty="0"/>
              <a:t> </a:t>
            </a:r>
            <a:r>
              <a:rPr lang="uk-UA" dirty="0" smtClean="0"/>
              <a:t>Психотерапевтичного </a:t>
            </a:r>
            <a:r>
              <a:rPr lang="uk-UA" dirty="0"/>
              <a:t>Товариства (LPB) </a:t>
            </a:r>
            <a:r>
              <a:rPr lang="uk-UA" dirty="0" smtClean="0"/>
              <a:t>19</a:t>
            </a:r>
            <a:r>
              <a:rPr lang="lv-LV" dirty="0" smtClean="0"/>
              <a:t>–</a:t>
            </a:r>
            <a:r>
              <a:rPr lang="uk-UA" dirty="0" smtClean="0"/>
              <a:t>28.07.2015р </a:t>
            </a:r>
            <a:r>
              <a:rPr lang="uk-UA" dirty="0"/>
              <a:t>проведено і прожито незабутній, неймовірно ресурсний та глибоко пізнавальний "Табір психоемоційної реабілітації для українських психотерапевтів". Більшість часу ми (16 </a:t>
            </a:r>
            <a:r>
              <a:rPr lang="uk-UA" dirty="0" smtClean="0"/>
              <a:t>фахівців</a:t>
            </a:r>
            <a:r>
              <a:rPr lang="lv-LV" dirty="0" smtClean="0"/>
              <a:t>–</a:t>
            </a:r>
            <a:r>
              <a:rPr lang="uk-UA" dirty="0" smtClean="0"/>
              <a:t>волонтерів</a:t>
            </a:r>
            <a:r>
              <a:rPr lang="uk-UA" dirty="0"/>
              <a:t>) проводили в поселенні Турайда (у перекладі – </a:t>
            </a:r>
            <a:r>
              <a:rPr lang="ru-RU" dirty="0"/>
              <a:t>С</a:t>
            </a:r>
            <a:r>
              <a:rPr lang="uk-UA" dirty="0"/>
              <a:t>ад богів), неподалік Сігулди, латвійської Швейцарії. </a:t>
            </a:r>
            <a:endParaRPr lang="lv-LV" dirty="0" smtClean="0"/>
          </a:p>
          <a:p>
            <a:pPr indent="0">
              <a:buNone/>
            </a:pPr>
            <a:r>
              <a:rPr lang="uk-UA" dirty="0" smtClean="0"/>
              <a:t>Добавилось </a:t>
            </a:r>
            <a:r>
              <a:rPr lang="uk-UA" dirty="0"/>
              <a:t>професійного сленгу, наприклад "провентилювати емоції", а також і емоційних побутових словосполучень </a:t>
            </a:r>
            <a:r>
              <a:rPr lang="uk-UA" dirty="0" smtClean="0"/>
              <a:t>–</a:t>
            </a:r>
            <a:r>
              <a:rPr lang="lv-LV" dirty="0" smtClean="0"/>
              <a:t> </a:t>
            </a:r>
            <a:r>
              <a:rPr lang="uk-UA" dirty="0" smtClean="0"/>
              <a:t>"</a:t>
            </a:r>
            <a:r>
              <a:rPr lang="uk-UA" dirty="0"/>
              <a:t>божественні тефтельки"</a:t>
            </a:r>
            <a:r>
              <a:rPr lang="uk-UA" dirty="0" smtClean="0"/>
              <a:t>.</a:t>
            </a:r>
            <a:r>
              <a:rPr lang="lv-LV" dirty="0" smtClean="0"/>
              <a:t>”</a:t>
            </a:r>
            <a:r>
              <a:rPr lang="uk-UA" dirty="0" smtClean="0"/>
              <a:t> </a:t>
            </a:r>
            <a:r>
              <a:rPr lang="uk-UA" dirty="0"/>
              <a:t>З любов'ю, Олег Гуковський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1137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285" y="952500"/>
            <a:ext cx="6400800" cy="685800"/>
          </a:xfrm>
        </p:spPr>
        <p:txBody>
          <a:bodyPr/>
          <a:lstStyle/>
          <a:p>
            <a:pPr algn="l"/>
            <a:r>
              <a:rPr lang="en-US" dirty="0" smtClean="0"/>
              <a:t>CONCLUSIONS: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945" y="2009376"/>
            <a:ext cx="7459897" cy="3793702"/>
          </a:xfrm>
        </p:spPr>
        <p:txBody>
          <a:bodyPr>
            <a:normAutofit fontScale="92500"/>
          </a:bodyPr>
          <a:lstStyle/>
          <a:p>
            <a:pPr>
              <a:buFont typeface="Wingdings" charset="2"/>
              <a:buChar char="u"/>
            </a:pPr>
            <a:r>
              <a:rPr lang="en-US" dirty="0" smtClean="0"/>
              <a:t>Most of volunteers are </a:t>
            </a:r>
            <a:r>
              <a:rPr lang="en-US" dirty="0" err="1" smtClean="0"/>
              <a:t>borned</a:t>
            </a:r>
            <a:r>
              <a:rPr lang="en-US" dirty="0" smtClean="0"/>
              <a:t> out, have problems with eating, sleeping, </a:t>
            </a:r>
          </a:p>
          <a:p>
            <a:pPr indent="0">
              <a:buNone/>
            </a:pPr>
            <a:r>
              <a:rPr lang="en-US" dirty="0"/>
              <a:t> </a:t>
            </a:r>
            <a:r>
              <a:rPr lang="en-US" dirty="0" smtClean="0"/>
              <a:t>    anxiety, anger, etc.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Many of them have problems in sexual life and with social contacts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Some of them are divorced or broken relationships</a:t>
            </a:r>
          </a:p>
          <a:p>
            <a:pPr>
              <a:buFont typeface="Wingdings" charset="2"/>
              <a:buChar char="u"/>
            </a:pPr>
            <a:r>
              <a:rPr lang="en-US" dirty="0"/>
              <a:t>Some of them have experience in their family – husbands and sons </a:t>
            </a:r>
            <a:endParaRPr lang="en-US" dirty="0" smtClean="0"/>
          </a:p>
          <a:p>
            <a:pPr indent="0">
              <a:buNone/>
            </a:pPr>
            <a:r>
              <a:rPr lang="en-US" dirty="0"/>
              <a:t> </a:t>
            </a:r>
            <a:r>
              <a:rPr lang="en-US" dirty="0" smtClean="0"/>
              <a:t>    conscripted </a:t>
            </a:r>
            <a:r>
              <a:rPr lang="en-US" dirty="0"/>
              <a:t>to service, caught up in captivity or who have been permanently lost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Some </a:t>
            </a:r>
            <a:r>
              <a:rPr lang="en-US" dirty="0"/>
              <a:t>of them caught up in captivity</a:t>
            </a:r>
          </a:p>
          <a:p>
            <a:pPr>
              <a:buFont typeface="Wingdings" charset="2"/>
              <a:buChar char="u"/>
            </a:pPr>
            <a:r>
              <a:rPr lang="en-US" dirty="0"/>
              <a:t>Some of them have problems with addictive substance – alcohol and drug</a:t>
            </a:r>
            <a:endParaRPr lang="en-US" dirty="0" smtClean="0"/>
          </a:p>
          <a:p>
            <a:pPr>
              <a:buFont typeface="Wingdings" charset="2"/>
              <a:buChar char="u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81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024503"/>
            <a:ext cx="6248400" cy="2842138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Thank you!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</a:t>
            </a:r>
            <a:br>
              <a:rPr lang="en-US" dirty="0" smtClean="0">
                <a:sym typeface="Wingdings"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749" y="528238"/>
            <a:ext cx="6248400" cy="57603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030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605" y="2245357"/>
            <a:ext cx="7363060" cy="3404843"/>
          </a:xfrm>
        </p:spPr>
        <p:txBody>
          <a:bodyPr>
            <a:normAutofit fontScale="90000"/>
          </a:bodyPr>
          <a:lstStyle/>
          <a:p>
            <a:r>
              <a:rPr lang="lv-LV" dirty="0"/>
              <a:t>Latvian Psychotherapy Association organized </a:t>
            </a:r>
            <a:r>
              <a:rPr lang="lv-LV" b="1" dirty="0"/>
              <a:t>two</a:t>
            </a:r>
            <a:r>
              <a:rPr lang="lv-LV" dirty="0"/>
              <a:t> summer camps for </a:t>
            </a:r>
            <a:r>
              <a:rPr lang="lv-LV" dirty="0" smtClean="0"/>
              <a:t>psycho–emotional </a:t>
            </a:r>
            <a:r>
              <a:rPr lang="lv-LV" dirty="0"/>
              <a:t>rehabilitation </a:t>
            </a:r>
            <a:r>
              <a:rPr lang="lv-LV" dirty="0" smtClean="0"/>
              <a:t>for Ukrainian </a:t>
            </a:r>
            <a:r>
              <a:rPr lang="lv-LV" dirty="0"/>
              <a:t>psychotherapists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5517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860_full_min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0" b="16140"/>
          <a:stretch>
            <a:fillRect/>
          </a:stretch>
        </p:blipFill>
        <p:spPr>
          <a:xfrm>
            <a:off x="1027619" y="2300570"/>
            <a:ext cx="7034223" cy="3349631"/>
          </a:xfrm>
        </p:spPr>
      </p:pic>
    </p:spTree>
    <p:extLst>
      <p:ext uri="{BB962C8B-B14F-4D97-AF65-F5344CB8AC3E}">
        <p14:creationId xmlns:p14="http://schemas.microsoft.com/office/powerpoint/2010/main" val="400899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136_grupa_vis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 b="14286"/>
          <a:stretch>
            <a:fillRect/>
          </a:stretch>
        </p:blipFill>
        <p:spPr>
          <a:xfrm>
            <a:off x="1027622" y="1981201"/>
            <a:ext cx="7111520" cy="3669000"/>
          </a:xfrm>
        </p:spPr>
      </p:pic>
    </p:spTree>
    <p:extLst>
      <p:ext uri="{BB962C8B-B14F-4D97-AF65-F5344CB8AC3E}">
        <p14:creationId xmlns:p14="http://schemas.microsoft.com/office/powerpoint/2010/main" val="939469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159" y="2355784"/>
            <a:ext cx="7583951" cy="3478462"/>
          </a:xfrm>
        </p:spPr>
        <p:txBody>
          <a:bodyPr anchor="t">
            <a:noAutofit/>
          </a:bodyPr>
          <a:lstStyle/>
          <a:p>
            <a:r>
              <a:rPr lang="en-US" sz="2800" dirty="0"/>
              <a:t>The project idea was developed in collaboration with the Latvian Psychotherapy Association </a:t>
            </a:r>
            <a:r>
              <a:rPr lang="en-US" sz="2800" dirty="0" smtClean="0"/>
              <a:t>and </a:t>
            </a:r>
            <a:r>
              <a:rPr lang="en-US" sz="2800" dirty="0"/>
              <a:t>Parliament Deputies working group for cooperation with the Ukrainian parliament. 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6812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382" y="2355783"/>
            <a:ext cx="7363060" cy="3055157"/>
          </a:xfrm>
        </p:spPr>
        <p:txBody>
          <a:bodyPr anchor="ctr">
            <a:normAutofit/>
          </a:bodyPr>
          <a:lstStyle/>
          <a:p>
            <a:r>
              <a:rPr lang="en-US" sz="3200" dirty="0"/>
              <a:t>Most funding for the camp conduct gave the Ministry of Health.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34494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106" y="980575"/>
            <a:ext cx="7202658" cy="104487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PROGRAMM OF REHABILITATION CAMPS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178" y="2202276"/>
            <a:ext cx="7395586" cy="3584727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lang="en-US" sz="2400" dirty="0" smtClean="0"/>
              <a:t> The idea was – </a:t>
            </a:r>
            <a:r>
              <a:rPr lang="lv-LV" sz="2400" dirty="0" smtClean="0"/>
              <a:t>to </a:t>
            </a:r>
            <a:r>
              <a:rPr lang="lv-LV" sz="2400" dirty="0"/>
              <a:t>help restore the physical and mental resources of ukrainian </a:t>
            </a:r>
            <a:r>
              <a:rPr lang="lv-LV" sz="2400" dirty="0" smtClean="0"/>
              <a:t>colleagues.</a:t>
            </a:r>
          </a:p>
          <a:p>
            <a:pPr>
              <a:buFont typeface="Wingdings" charset="2"/>
              <a:buChar char="u"/>
            </a:pPr>
            <a:r>
              <a:rPr lang="en-US" sz="2400" dirty="0" smtClean="0"/>
              <a:t> The </a:t>
            </a:r>
            <a:r>
              <a:rPr lang="en-US" sz="2400" dirty="0"/>
              <a:t>rehabilitation camp </a:t>
            </a:r>
            <a:r>
              <a:rPr lang="en-US" sz="2400" dirty="0" smtClean="0"/>
              <a:t>lasted 9 days.</a:t>
            </a:r>
          </a:p>
          <a:p>
            <a:pPr>
              <a:buFont typeface="Wingdings" charset="2"/>
              <a:buChar char="u"/>
            </a:pPr>
            <a:r>
              <a:rPr lang="en-US" sz="2400" dirty="0" smtClean="0"/>
              <a:t> 2 of 9 was free time days.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7756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237" y="957037"/>
            <a:ext cx="7013314" cy="12147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SCHEDUL OF PROGRAMM </a:t>
            </a:r>
            <a:r>
              <a:rPr lang="en-US" b="1" dirty="0" smtClean="0"/>
              <a:t>OF REHABILITATION CAMPS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37" y="2438400"/>
            <a:ext cx="7547136" cy="3359037"/>
          </a:xfrm>
        </p:spPr>
        <p:txBody>
          <a:bodyPr>
            <a:normAutofit fontScale="85000" lnSpcReduction="20000"/>
          </a:bodyPr>
          <a:lstStyle/>
          <a:p>
            <a:pPr>
              <a:buFont typeface="Wingdings" charset="2"/>
              <a:buChar char="u"/>
            </a:pPr>
            <a:r>
              <a:rPr lang="en-US" sz="2400" dirty="0" smtClean="0"/>
              <a:t> Morning group</a:t>
            </a:r>
          </a:p>
          <a:p>
            <a:pPr>
              <a:buFont typeface="Wingdings" charset="2"/>
              <a:buChar char="u"/>
            </a:pPr>
            <a:r>
              <a:rPr lang="en-US" sz="2400" dirty="0" smtClean="0"/>
              <a:t> Seminars about different themes based on different </a:t>
            </a:r>
          </a:p>
          <a:p>
            <a:pPr indent="0">
              <a:buNone/>
            </a:pPr>
            <a:r>
              <a:rPr lang="en-US" sz="2400" dirty="0" smtClean="0"/>
              <a:t>     modalities of psychotherapy </a:t>
            </a:r>
          </a:p>
          <a:p>
            <a:pPr marL="342900" indent="-342900">
              <a:buFont typeface="Wingdings" charset="2"/>
              <a:buChar char="u"/>
            </a:pPr>
            <a:r>
              <a:rPr lang="en-US" sz="2400" dirty="0" smtClean="0"/>
              <a:t>Technical seminars based on case study</a:t>
            </a:r>
          </a:p>
          <a:p>
            <a:pPr>
              <a:buFont typeface="Wingdings" charset="2"/>
              <a:buChar char="u"/>
            </a:pPr>
            <a:r>
              <a:rPr lang="en-US" sz="2400" dirty="0" smtClean="0"/>
              <a:t> Individual supervisions</a:t>
            </a:r>
          </a:p>
          <a:p>
            <a:pPr>
              <a:buFont typeface="Wingdings" charset="2"/>
              <a:buChar char="u"/>
            </a:pPr>
            <a:r>
              <a:rPr lang="en-US" sz="2400" dirty="0" smtClean="0"/>
              <a:t> Evening </a:t>
            </a:r>
            <a:r>
              <a:rPr lang="en-US" sz="2400" dirty="0"/>
              <a:t>group</a:t>
            </a:r>
          </a:p>
          <a:p>
            <a:pPr>
              <a:buFont typeface="Wingdings" charset="2"/>
              <a:buChar char="u"/>
            </a:pPr>
            <a:r>
              <a:rPr lang="en-US" sz="2400" dirty="0" smtClean="0"/>
              <a:t> Free time</a:t>
            </a:r>
          </a:p>
          <a:p>
            <a:pPr>
              <a:buFont typeface="Wingdings" charset="2"/>
              <a:buChar char="u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035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261" y="1543201"/>
            <a:ext cx="6929343" cy="3986602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MODALITIES OF PSYCHOTHERAPY WICH OFFERS </a:t>
            </a:r>
            <a:r>
              <a:rPr lang="en-US" b="1" dirty="0" smtClean="0"/>
              <a:t>INDIVIDUAL SUPERVISIONS AND SEMINARS.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96915" y="1117880"/>
            <a:ext cx="220227" cy="312796"/>
          </a:xfrm>
        </p:spPr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9139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Couture.thmx</Template>
  <TotalTime>1734</TotalTime>
  <Words>472</Words>
  <Application>Microsoft Macintosh PowerPoint</Application>
  <PresentationFormat>On-screen Show (4:3)</PresentationFormat>
  <Paragraphs>43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Couture</vt:lpstr>
      <vt:lpstr>PSYCHOTHERAPY AND WAR   THE WAY: UKRAINE–LATVIA–UKRAINE </vt:lpstr>
      <vt:lpstr>Latvian Psychotherapy Association organized two summer camps for psycho–emotional rehabilitation for Ukrainian psychotherapists </vt:lpstr>
      <vt:lpstr>PowerPoint Presentation</vt:lpstr>
      <vt:lpstr>PowerPoint Presentation</vt:lpstr>
      <vt:lpstr>The project idea was developed in collaboration with the Latvian Psychotherapy Association and Parliament Deputies working group for cooperation with the Ukrainian parliament.  </vt:lpstr>
      <vt:lpstr>Most funding for the camp conduct gave the Ministry of Health. </vt:lpstr>
      <vt:lpstr>PROGRAMM OF REHABILITATION CAMPS</vt:lpstr>
      <vt:lpstr>SCHEDUL OF PROGRAMM OF REHABILITATION CAMPS</vt:lpstr>
      <vt:lpstr>MODALITIES OF PSYCHOTHERAPY WICH OFFERS INDIVIDUAL SUPERVISIONS AND SEMINARS.</vt:lpstr>
      <vt:lpstr>PowerPoint Presentation</vt:lpstr>
      <vt:lpstr>PowerPoint Presentation</vt:lpstr>
      <vt:lpstr>PowerPoint Presentation</vt:lpstr>
      <vt:lpstr>PowerPoint Presentation</vt:lpstr>
      <vt:lpstr>CONCLUSIONS:</vt:lpstr>
      <vt:lpstr>Thank you!   </vt:lpstr>
    </vt:vector>
  </TitlesOfParts>
  <Company>private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 AND  PSYCHOTHERAPY</dc:title>
  <dc:creator>Inese Putniece</dc:creator>
  <cp:lastModifiedBy>Inese Putniece</cp:lastModifiedBy>
  <cp:revision>36</cp:revision>
  <dcterms:created xsi:type="dcterms:W3CDTF">2015-10-22T18:51:30Z</dcterms:created>
  <dcterms:modified xsi:type="dcterms:W3CDTF">2015-10-28T05:47:40Z</dcterms:modified>
</cp:coreProperties>
</file>